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63" r:id="rId3"/>
    <p:sldId id="271" r:id="rId4"/>
    <p:sldId id="272" r:id="rId5"/>
    <p:sldId id="260" r:id="rId6"/>
    <p:sldId id="259" r:id="rId7"/>
    <p:sldId id="257" r:id="rId8"/>
    <p:sldId id="258" r:id="rId9"/>
    <p:sldId id="261" r:id="rId10"/>
    <p:sldId id="262" r:id="rId11"/>
    <p:sldId id="273" r:id="rId12"/>
    <p:sldId id="266" r:id="rId13"/>
    <p:sldId id="274" r:id="rId14"/>
    <p:sldId id="275" r:id="rId15"/>
    <p:sldId id="264" r:id="rId16"/>
    <p:sldId id="265" r:id="rId17"/>
    <p:sldId id="267" r:id="rId18"/>
    <p:sldId id="268" r:id="rId19"/>
    <p:sldId id="269" r:id="rId20"/>
    <p:sldId id="27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95" autoAdjust="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5E72A15-E4CA-4734-8DA1-F31B5A07D3E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49366E3-FBF9-429D-82F0-42B822D581C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949140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2A15-E4CA-4734-8DA1-F31B5A07D3E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66E3-FBF9-429D-82F0-42B822D58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9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2A15-E4CA-4734-8DA1-F31B5A07D3E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66E3-FBF9-429D-82F0-42B822D58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6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2A15-E4CA-4734-8DA1-F31B5A07D3E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66E3-FBF9-429D-82F0-42B822D58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1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5E72A15-E4CA-4734-8DA1-F31B5A07D3E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49366E3-FBF9-429D-82F0-42B822D581C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29923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2A15-E4CA-4734-8DA1-F31B5A07D3E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66E3-FBF9-429D-82F0-42B822D58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127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2A15-E4CA-4734-8DA1-F31B5A07D3E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66E3-FBF9-429D-82F0-42B822D58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0258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2A15-E4CA-4734-8DA1-F31B5A07D3E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66E3-FBF9-429D-82F0-42B822D58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7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2A15-E4CA-4734-8DA1-F31B5A07D3E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66E3-FBF9-429D-82F0-42B822D58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935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5E72A15-E4CA-4734-8DA1-F31B5A07D3E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49366E3-FBF9-429D-82F0-42B822D581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65689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5E72A15-E4CA-4734-8DA1-F31B5A07D3E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49366E3-FBF9-429D-82F0-42B822D58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7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E72A15-E4CA-4734-8DA1-F31B5A07D3E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49366E3-FBF9-429D-82F0-42B822D581C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096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anet.kytc.ky.gov/org/oit/eds/team/CRASH_KYTC/SitePages/Home.aspx" TargetMode="External"/><Relationship Id="rId2" Type="http://schemas.openxmlformats.org/officeDocument/2006/relationships/hyperlink" Target="https://intranet.kytc.ky.gov/Pages/Home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ashinformationky.org/KCAP/Public/Home.aspx" TargetMode="External"/><Relationship Id="rId5" Type="http://schemas.openxmlformats.org/officeDocument/2006/relationships/hyperlink" Target="https://kyops.ky.gov/" TargetMode="External"/><Relationship Id="rId4" Type="http://schemas.openxmlformats.org/officeDocument/2006/relationships/hyperlink" Target="https://kycrash.state.ky.us/KYCrash/Secure/Login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atamart.business.transportation.ky.gov/EDSB_SOLUTIONS/HISEXTRACTS/default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Collision report analysis for safer highways repository for Kentucky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2017-08-16 KYTC partnering conference</a:t>
            </a:r>
          </a:p>
          <a:p>
            <a:r>
              <a:rPr lang="en-US" dirty="0" smtClean="0"/>
              <a:t>Louisville, 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548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KYOPS interface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677" y="1874516"/>
            <a:ext cx="7661732" cy="498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647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KYOPS user id - @ky.gov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677" y="1874516"/>
            <a:ext cx="7661731" cy="498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11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KYOPS navigation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678" y="1874517"/>
            <a:ext cx="7661732" cy="498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63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KYOPS Users - 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KYTC personnel only</a:t>
            </a:r>
          </a:p>
          <a:p>
            <a:pPr lvl="1"/>
            <a:r>
              <a:rPr lang="en-US" dirty="0" smtClean="0"/>
              <a:t>At this time</a:t>
            </a:r>
          </a:p>
          <a:p>
            <a:pPr lvl="1"/>
            <a:r>
              <a:rPr lang="en-US" dirty="0" smtClean="0"/>
              <a:t>Limited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933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KYOPS Users -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required</a:t>
            </a:r>
          </a:p>
          <a:p>
            <a:pPr lvl="1"/>
            <a:r>
              <a:rPr lang="en-US" dirty="0" smtClean="0"/>
              <a:t>Either attend session</a:t>
            </a:r>
          </a:p>
          <a:p>
            <a:pPr lvl="1"/>
            <a:r>
              <a:rPr lang="en-US" dirty="0" smtClean="0"/>
              <a:t>Orientation with current user</a:t>
            </a:r>
          </a:p>
          <a:p>
            <a:r>
              <a:rPr lang="en-US" dirty="0" smtClean="0"/>
              <a:t>Track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38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– crash asset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 and CF - deprecated</a:t>
            </a:r>
          </a:p>
          <a:p>
            <a:r>
              <a:rPr lang="en-US" dirty="0" smtClean="0"/>
              <a:t>CREV</a:t>
            </a:r>
          </a:p>
          <a:p>
            <a:pPr lvl="1"/>
            <a:r>
              <a:rPr lang="en-US" dirty="0" smtClean="0"/>
              <a:t>Now contains new attributes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830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 – business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Reporting Universe</a:t>
            </a:r>
          </a:p>
          <a:p>
            <a:pPr lvl="1"/>
            <a:r>
              <a:rPr lang="en-US" dirty="0" smtClean="0"/>
              <a:t>Ready/Precompiled reports</a:t>
            </a:r>
          </a:p>
          <a:p>
            <a:pPr lvl="1"/>
            <a:r>
              <a:rPr lang="en-US" dirty="0" smtClean="0"/>
              <a:t>Build Your Own / Ad Hoc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63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 – ready reports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678" y="1874517"/>
            <a:ext cx="7693914" cy="50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331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HIVEi</a:t>
            </a:r>
            <a:r>
              <a:rPr lang="en-US" dirty="0" smtClean="0"/>
              <a:t> - Secure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678" y="1874517"/>
            <a:ext cx="7642156" cy="497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765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0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collision </a:t>
            </a:r>
            <a:r>
              <a:rPr lang="en-US" dirty="0" smtClean="0"/>
              <a:t>data - </a:t>
            </a:r>
            <a:r>
              <a:rPr lang="en-US" dirty="0" err="1" smtClean="0"/>
              <a:t>mou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 between KSP and KYTC allows for</a:t>
            </a:r>
          </a:p>
          <a:p>
            <a:pPr lvl="1"/>
            <a:r>
              <a:rPr lang="en-US" dirty="0" smtClean="0"/>
              <a:t>KYTC employees</a:t>
            </a:r>
          </a:p>
          <a:p>
            <a:pPr lvl="1"/>
            <a:r>
              <a:rPr lang="en-US" dirty="0" smtClean="0"/>
              <a:t>KTC employees</a:t>
            </a:r>
          </a:p>
          <a:p>
            <a:pPr lvl="1"/>
            <a:r>
              <a:rPr lang="en-US" dirty="0" smtClean="0"/>
              <a:t>KYTC contract / consultant employees</a:t>
            </a:r>
          </a:p>
          <a:p>
            <a:pPr lvl="1"/>
            <a:r>
              <a:rPr lang="en-US" dirty="0" smtClean="0"/>
              <a:t>Other KYTC partners</a:t>
            </a:r>
          </a:p>
          <a:p>
            <a:r>
              <a:rPr lang="en-US" dirty="0" smtClean="0"/>
              <a:t>Requirements for KYTC</a:t>
            </a:r>
          </a:p>
          <a:p>
            <a:pPr lvl="1"/>
            <a:r>
              <a:rPr lang="en-US" dirty="0" smtClean="0"/>
              <a:t>Signed Acknowledgement for each person</a:t>
            </a:r>
          </a:p>
          <a:p>
            <a:pPr lvl="1"/>
            <a:r>
              <a:rPr lang="en-US" dirty="0" smtClean="0"/>
              <a:t>Individualized justification for each person</a:t>
            </a:r>
          </a:p>
          <a:p>
            <a:pPr lvl="1"/>
            <a:r>
              <a:rPr lang="en-US" dirty="0" smtClean="0"/>
              <a:t>Logging of access to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479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CRASH at KYTC</a:t>
            </a:r>
          </a:p>
          <a:p>
            <a:pPr lvl="1"/>
            <a:r>
              <a:rPr lang="en-US" dirty="0" smtClean="0"/>
              <a:t>Search on </a:t>
            </a:r>
            <a:r>
              <a:rPr lang="en-US" dirty="0"/>
              <a:t>the intranet -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intranet.kytc.ky.gov/Pages/Home.aspx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intranet.kytc.ky.gov/org/oit/eds/team/CRASH_KYTC/SitePages/Home.aspx</a:t>
            </a:r>
            <a:endParaRPr lang="en-US" dirty="0" smtClean="0"/>
          </a:p>
          <a:p>
            <a:r>
              <a:rPr lang="en-US" dirty="0" smtClean="0"/>
              <a:t>KYOPS</a:t>
            </a:r>
          </a:p>
          <a:p>
            <a:pPr lvl="1"/>
            <a:r>
              <a:rPr lang="en-US" dirty="0"/>
              <a:t>Old -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kycrash.state.ky.us/KYCrash/Secure/Login.aspx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New </a:t>
            </a:r>
            <a:r>
              <a:rPr lang="en-US" dirty="0"/>
              <a:t>- </a:t>
            </a:r>
            <a:r>
              <a:rPr lang="en-US" dirty="0">
                <a:hlinkClick r:id="rId5"/>
              </a:rPr>
              <a:t>https://kyops.ky.gov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Kentucky Collision Analysis for the Public</a:t>
            </a:r>
          </a:p>
          <a:p>
            <a:pPr lvl="1"/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crashinformationky.org/KCAP/Public/Home.aspx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0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Inside SharePoint site – CRASH at KYTC</a:t>
            </a:r>
          </a:p>
          <a:p>
            <a:pPr lvl="1"/>
            <a:r>
              <a:rPr lang="en-US" dirty="0" smtClean="0"/>
              <a:t>List of current users</a:t>
            </a:r>
          </a:p>
          <a:p>
            <a:pPr lvl="2"/>
            <a:r>
              <a:rPr lang="en-US" dirty="0" smtClean="0"/>
              <a:t>Office</a:t>
            </a:r>
          </a:p>
          <a:p>
            <a:pPr lvl="2"/>
            <a:r>
              <a:rPr lang="en-US" dirty="0" smtClean="0"/>
              <a:t>KYTC resources or KYOPS</a:t>
            </a:r>
          </a:p>
          <a:p>
            <a:pPr lvl="2"/>
            <a:r>
              <a:rPr lang="en-US" dirty="0" smtClean="0"/>
              <a:t>Justification for access</a:t>
            </a:r>
          </a:p>
          <a:p>
            <a:pPr lvl="1"/>
            <a:r>
              <a:rPr lang="en-US" dirty="0" smtClean="0"/>
              <a:t>Documents for new users</a:t>
            </a:r>
          </a:p>
          <a:p>
            <a:pPr lvl="2"/>
            <a:r>
              <a:rPr lang="en-US" dirty="0" smtClean="0"/>
              <a:t>MOU</a:t>
            </a:r>
          </a:p>
          <a:p>
            <a:pPr lvl="2"/>
            <a:r>
              <a:rPr lang="en-US" dirty="0" smtClean="0"/>
              <a:t>Acknowledgement</a:t>
            </a:r>
          </a:p>
        </p:txBody>
      </p:sp>
    </p:spTree>
    <p:extLst>
      <p:ext uri="{BB962C8B-B14F-4D97-AF65-F5344CB8AC3E}">
        <p14:creationId xmlns:p14="http://schemas.microsoft.com/office/powerpoint/2010/main" val="222558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and sharing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with access to the data – need an acknowledgement</a:t>
            </a:r>
          </a:p>
          <a:p>
            <a:r>
              <a:rPr lang="en-US" dirty="0" smtClean="0"/>
              <a:t>Applies to KYTC and Consultants</a:t>
            </a:r>
          </a:p>
        </p:txBody>
      </p:sp>
    </p:spTree>
    <p:extLst>
      <p:ext uri="{BB962C8B-B14F-4D97-AF65-F5344CB8AC3E}">
        <p14:creationId xmlns:p14="http://schemas.microsoft.com/office/powerpoint/2010/main" val="227957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run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</a:p>
          <a:p>
            <a:r>
              <a:rPr lang="en-US" dirty="0" smtClean="0"/>
              <a:t>Needed Information</a:t>
            </a:r>
          </a:p>
          <a:p>
            <a:r>
              <a:rPr lang="en-US" dirty="0" smtClean="0"/>
              <a:t>Where to get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51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have an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Reports of multiple collisions on KY-420 in Franklin County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0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have a project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safety on KY-420 between mile points 1.1 and 2.2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714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need to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what data I need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8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Roadway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HIVEi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datamart.business.transportation.ky.gov/EDSB_SOLUTIONS/HISEXTRACTS/default.aspx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678" y="3127231"/>
            <a:ext cx="6684671" cy="373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14645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0F30E28F43D84881B1E447717B93F8" ma:contentTypeVersion="7" ma:contentTypeDescription="Create a new document." ma:contentTypeScope="" ma:versionID="b748e49c15c57adbcf31b8296ec0e051">
  <xsd:schema xmlns:xsd="http://www.w3.org/2001/XMLSchema" xmlns:xs="http://www.w3.org/2001/XMLSchema" xmlns:p="http://schemas.microsoft.com/office/2006/metadata/properties" xmlns:ns2="b47a5aad-adfb-4dac-9d3f-47090e67d565" targetNamespace="http://schemas.microsoft.com/office/2006/metadata/properties" ma:root="true" ma:fieldsID="10e404f992e9072f4276d4f787b18ba3" ns2:_="">
    <xsd:import namespace="b47a5aad-adfb-4dac-9d3f-47090e67d565"/>
    <xsd:element name="properties">
      <xsd:complexType>
        <xsd:sequence>
          <xsd:element name="documentManagement">
            <xsd:complexType>
              <xsd:all>
                <xsd:element ref="ns2:Speakers" minOccurs="0"/>
                <xsd:element ref="ns2:Day" minOccurs="0"/>
                <xsd:element ref="ns2:Year" minOccurs="0"/>
                <xsd:element ref="ns2:Se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a5aad-adfb-4dac-9d3f-47090e67d565" elementFormDefault="qualified">
    <xsd:import namespace="http://schemas.microsoft.com/office/2006/documentManagement/types"/>
    <xsd:import namespace="http://schemas.microsoft.com/office/infopath/2007/PartnerControls"/>
    <xsd:element name="Speakers" ma:index="4" nillable="true" ma:displayName="Speakers" ma:internalName="Speakers" ma:readOnly="false">
      <xsd:simpleType>
        <xsd:restriction base="dms:Note">
          <xsd:maxLength value="255"/>
        </xsd:restriction>
      </xsd:simpleType>
    </xsd:element>
    <xsd:element name="Day" ma:index="5" nillable="true" ma:displayName="Day" ma:internalName="Day" ma:readOnly="false">
      <xsd:simpleType>
        <xsd:restriction base="dms:Text">
          <xsd:maxLength value="255"/>
        </xsd:restriction>
      </xsd:simpleType>
    </xsd:element>
    <xsd:element name="Year" ma:index="6" nillable="true" ma:displayName="Year" ma:internalName="Year" ma:readOnly="false">
      <xsd:simpleType>
        <xsd:restriction base="dms:Text">
          <xsd:maxLength value="255"/>
        </xsd:restriction>
      </xsd:simpleType>
    </xsd:element>
    <xsd:element name="Section" ma:index="7" nillable="true" ma:displayName="Section" ma:internalName="Section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peakers xmlns="b47a5aad-adfb-4dac-9d3f-47090e67d565">Ed Harding</Speakers>
    <Year xmlns="b47a5aad-adfb-4dac-9d3f-47090e67d565">2017</Year>
    <Section xmlns="b47a5aad-adfb-4dac-9d3f-47090e67d565">General</Section>
    <Day xmlns="b47a5aad-adfb-4dac-9d3f-47090e67d565">Wednesday</Day>
  </documentManagement>
</p:properties>
</file>

<file path=customXml/itemProps1.xml><?xml version="1.0" encoding="utf-8"?>
<ds:datastoreItem xmlns:ds="http://schemas.openxmlformats.org/officeDocument/2006/customXml" ds:itemID="{8FA10DB0-50C6-4293-A6E7-D93C6758CCFE}"/>
</file>

<file path=customXml/itemProps2.xml><?xml version="1.0" encoding="utf-8"?>
<ds:datastoreItem xmlns:ds="http://schemas.openxmlformats.org/officeDocument/2006/customXml" ds:itemID="{36E269EC-81C7-49A6-889E-74965B5AB845}"/>
</file>

<file path=customXml/itemProps3.xml><?xml version="1.0" encoding="utf-8"?>
<ds:datastoreItem xmlns:ds="http://schemas.openxmlformats.org/officeDocument/2006/customXml" ds:itemID="{A829C3A7-6A3E-4400-A018-09D8F6967970}"/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1975</TotalTime>
  <Words>269</Words>
  <Application>Microsoft Office PowerPoint</Application>
  <PresentationFormat>Widescreen</PresentationFormat>
  <Paragraphs>69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Gill Sans MT</vt:lpstr>
      <vt:lpstr>Impact</vt:lpstr>
      <vt:lpstr>Badge</vt:lpstr>
      <vt:lpstr>Collision report analysis for safer highways repository for Kentucky</vt:lpstr>
      <vt:lpstr>Access to collision data - mou</vt:lpstr>
      <vt:lpstr>Acknowledgement tracking</vt:lpstr>
      <vt:lpstr>Using and sharing data</vt:lpstr>
      <vt:lpstr>Quick run down</vt:lpstr>
      <vt:lpstr>I have an issue</vt:lpstr>
      <vt:lpstr>I have a project …</vt:lpstr>
      <vt:lpstr>I need to …</vt:lpstr>
      <vt:lpstr>Roadway information</vt:lpstr>
      <vt:lpstr>New KYOPS interface</vt:lpstr>
      <vt:lpstr>KYOPS user id - @ky.gov</vt:lpstr>
      <vt:lpstr>KYOPS navigation</vt:lpstr>
      <vt:lpstr>KYOPS Users - personnel</vt:lpstr>
      <vt:lpstr>KYOPS Users - training</vt:lpstr>
      <vt:lpstr>HIS – crash asset changes</vt:lpstr>
      <vt:lpstr>Bi – business intelligence</vt:lpstr>
      <vt:lpstr>BI – ready reports</vt:lpstr>
      <vt:lpstr>HIVEi - Secure</vt:lpstr>
      <vt:lpstr>PowerPoint Presentation</vt:lpstr>
      <vt:lpstr>reference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Collision Report Analysis for Safer Highways Repository for Kentucky</dc:title>
  <dc:creator>Harding, Ed H (KYTC)</dc:creator>
  <cp:lastModifiedBy>Harding, Ed H (KYTC)</cp:lastModifiedBy>
  <cp:revision>40</cp:revision>
  <dcterms:created xsi:type="dcterms:W3CDTF">2017-08-01T11:59:00Z</dcterms:created>
  <dcterms:modified xsi:type="dcterms:W3CDTF">2017-08-14T14:22:57Z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0x0101009E0F30E28F43D84881B1E447717B93F8</vt:lpwstr>
  </property>
</Properties>
</file>